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88" r:id="rId9"/>
    <p:sldId id="286" r:id="rId10"/>
    <p:sldId id="287" r:id="rId11"/>
    <p:sldId id="289" r:id="rId12"/>
    <p:sldId id="290" r:id="rId13"/>
    <p:sldId id="264" r:id="rId14"/>
    <p:sldId id="263" r:id="rId15"/>
    <p:sldId id="265" r:id="rId16"/>
    <p:sldId id="262" r:id="rId17"/>
    <p:sldId id="267" r:id="rId18"/>
    <p:sldId id="268" r:id="rId19"/>
    <p:sldId id="269" r:id="rId20"/>
    <p:sldId id="271" r:id="rId21"/>
    <p:sldId id="272" r:id="rId22"/>
    <p:sldId id="270" r:id="rId23"/>
    <p:sldId id="273" r:id="rId24"/>
    <p:sldId id="274" r:id="rId25"/>
    <p:sldId id="276" r:id="rId26"/>
    <p:sldId id="277" r:id="rId27"/>
    <p:sldId id="278" r:id="rId28"/>
    <p:sldId id="281" r:id="rId29"/>
    <p:sldId id="280" r:id="rId30"/>
    <p:sldId id="284" r:id="rId31"/>
    <p:sldId id="282" r:id="rId32"/>
    <p:sldId id="28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5.png"/><Relationship Id="rId7" Type="http://schemas.openxmlformats.org/officeDocument/2006/relationships/image" Target="../media/image8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25.png"/><Relationship Id="rId5" Type="http://schemas.openxmlformats.org/officeDocument/2006/relationships/image" Target="../media/image83.png"/><Relationship Id="rId10" Type="http://schemas.openxmlformats.org/officeDocument/2006/relationships/image" Target="../media/image27.png"/><Relationship Id="rId4" Type="http://schemas.openxmlformats.org/officeDocument/2006/relationships/image" Target="../media/image96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574098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646" y="415294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41" y="3862683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193" y="3890918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4761867" y="370071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b2.25 v2.70 c3.20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04" y="389091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5427823" y="374297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b2.50 v2.70 c3.20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2233972" y="3700714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c3.2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4160779" y="253325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v2.7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5" y="342604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859530" y="161584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b1.50 v2.7 c3.2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C800-8956-8C07-30F2-1F43E019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312" y="415293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7027445" y="24318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81074E-9F20-E563-6FDB-25C9902B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2"/>
          <a:stretch/>
        </p:blipFill>
        <p:spPr bwMode="auto">
          <a:xfrm>
            <a:off x="9180779" y="437991"/>
            <a:ext cx="290334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994124" y="253324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5151</TotalTime>
  <Words>345</Words>
  <Application>Microsoft Office PowerPoint</Application>
  <PresentationFormat>Widescreen</PresentationFormat>
  <Paragraphs>115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73</cp:revision>
  <dcterms:created xsi:type="dcterms:W3CDTF">2022-07-26T19:04:22Z</dcterms:created>
  <dcterms:modified xsi:type="dcterms:W3CDTF">2023-02-02T20:31:39Z</dcterms:modified>
</cp:coreProperties>
</file>